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435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542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901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942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70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628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848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751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02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40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082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29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9229" y="180253"/>
            <a:ext cx="10828713" cy="734146"/>
          </a:xfrm>
        </p:spPr>
        <p:txBody>
          <a:bodyPr>
            <a:normAutofit/>
          </a:bodyPr>
          <a:lstStyle/>
          <a:p>
            <a:r>
              <a:rPr lang="en-GB" sz="4000" smtClean="0">
                <a:latin typeface="Bookman Old Style" panose="02050604050505020204" pitchFamily="18" charset="0"/>
              </a:rPr>
              <a:t>Year </a:t>
            </a:r>
            <a:r>
              <a:rPr lang="en-GB" sz="4000">
                <a:latin typeface="Bookman Old Style" panose="02050604050505020204" pitchFamily="18" charset="0"/>
              </a:rPr>
              <a:t>6</a:t>
            </a:r>
            <a:r>
              <a:rPr lang="en-GB" sz="4000" smtClean="0">
                <a:latin typeface="Bookman Old Style" panose="02050604050505020204" pitchFamily="18" charset="0"/>
              </a:rPr>
              <a:t> </a:t>
            </a:r>
            <a:r>
              <a:rPr lang="en-GB" sz="4000" dirty="0" smtClean="0">
                <a:latin typeface="Bookman Old Style" panose="02050604050505020204" pitchFamily="18" charset="0"/>
              </a:rPr>
              <a:t>Curriculum Overview 23/24</a:t>
            </a:r>
            <a:endParaRPr lang="en-GB" sz="4000" dirty="0">
              <a:latin typeface="Bookman Old Style" panose="0205060405050502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007" y="953193"/>
            <a:ext cx="11792989" cy="5752407"/>
          </a:xfrm>
        </p:spPr>
        <p:txBody>
          <a:bodyPr/>
          <a:lstStyle/>
          <a:p>
            <a:r>
              <a:rPr lang="en-US" dirty="0" smtClean="0"/>
              <a:t>-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269590"/>
              </p:ext>
            </p:extLst>
          </p:nvPr>
        </p:nvGraphicFramePr>
        <p:xfrm>
          <a:off x="232756" y="1424247"/>
          <a:ext cx="11826240" cy="523721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69570"/>
                <a:gridCol w="1885583"/>
                <a:gridCol w="1761834"/>
                <a:gridCol w="1835009"/>
                <a:gridCol w="1784350"/>
                <a:gridCol w="1812493"/>
                <a:gridCol w="1677401"/>
              </a:tblGrid>
              <a:tr h="39089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Term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Autumn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Autumn</a:t>
                      </a:r>
                      <a:r>
                        <a:rPr lang="en-GB" baseline="0" dirty="0" smtClean="0">
                          <a:latin typeface="Bookman Old Style" panose="02050604050505020204" pitchFamily="18" charset="0"/>
                        </a:rPr>
                        <a:t>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Spring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Spring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Summer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Summer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1937874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Learning Enquiries</a:t>
                      </a:r>
                      <a:endParaRPr lang="en-GB" sz="14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Bookman Old Style" panose="02050604050505020204" pitchFamily="18" charset="0"/>
                        </a:rPr>
                        <a:t>History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– Who makes the laws and what are the consequences of breaking them?</a:t>
                      </a:r>
                      <a:endParaRPr lang="en-GB" sz="120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GB" sz="1200" b="1" baseline="0" dirty="0" smtClean="0">
                          <a:latin typeface="Bookman Old Style" panose="02050604050505020204" pitchFamily="18" charset="0"/>
                        </a:rPr>
                        <a:t>Art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 – 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Who decides what is fashionable?</a:t>
                      </a:r>
                      <a:endParaRPr lang="en-GB" sz="120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GB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GB" sz="1200" b="0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GB" sz="1200" b="0" baseline="0" dirty="0" smtClean="0">
                          <a:latin typeface="Bookman Old Style" panose="02050604050505020204" pitchFamily="18" charset="0"/>
                        </a:rPr>
                        <a:t>True or False: What goes in must come out?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Bookman Old Style" panose="02050604050505020204" pitchFamily="18" charset="0"/>
                        </a:rPr>
                        <a:t>Geography – </a:t>
                      </a:r>
                      <a:r>
                        <a:rPr lang="en-GB" sz="1200" b="0" dirty="0" smtClean="0">
                          <a:latin typeface="Bookman Old Style" panose="02050604050505020204" pitchFamily="18" charset="0"/>
                        </a:rPr>
                        <a:t>What</a:t>
                      </a:r>
                      <a:r>
                        <a:rPr lang="en-GB" sz="1200" b="0" baseline="0" dirty="0" smtClean="0">
                          <a:latin typeface="Bookman Old Style" panose="02050604050505020204" pitchFamily="18" charset="0"/>
                        </a:rPr>
                        <a:t> makes people from Scandinavia so happy? </a:t>
                      </a:r>
                      <a:endParaRPr lang="en-GB" sz="1200" b="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Design Technology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can we use computers to aid our designs? 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can I make my bulb shine brighter?</a:t>
                      </a:r>
                      <a:endParaRPr lang="en-GB" sz="1200" b="0" dirty="0" smtClean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History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What was the cause of WW2 and how did it impact people (specifically children) around the world? </a:t>
                      </a:r>
                      <a:endParaRPr lang="en-US" sz="1200" b="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Would it be possible to create an invisibility cloak?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Art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Will the same materials and skills always produce the same outcome? 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Is any animal truly unique? 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Design Technology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Can we use the real world to aid our own designs? </a:t>
                      </a:r>
                      <a:endParaRPr lang="en-GB" sz="1200" b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Geography 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Is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any place on Earth the perfect place for an animal to live? </a:t>
                      </a:r>
                      <a:endParaRPr lang="en-US" sz="1200" b="1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Which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animal is the most suited to it’s habitat? </a:t>
                      </a:r>
                      <a:endParaRPr lang="en-GB" sz="1200" b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Art 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Is a pencil on its own enough to create a piece of art? </a:t>
                      </a:r>
                      <a:endParaRPr lang="en-US" sz="1200" b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Food Technology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What are the pros and cons of different proteins?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95682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Key Text</a:t>
                      </a:r>
                      <a:endParaRPr lang="en-GB" sz="14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Treason by Belle Doherty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A wide-range of biographies of inspirational people.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Rose Blanche by Christophe </a:t>
                      </a:r>
                      <a:r>
                        <a:rPr lang="en-US" sz="1200" dirty="0" err="1" smtClean="0">
                          <a:latin typeface="Bookman Old Style" panose="02050604050505020204" pitchFamily="18" charset="0"/>
                        </a:rPr>
                        <a:t>Gallaz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.</a:t>
                      </a:r>
                    </a:p>
                    <a:p>
                      <a:r>
                        <a:rPr lang="en-US" sz="1200" dirty="0" err="1" smtClean="0">
                          <a:latin typeface="Bookman Old Style" panose="02050604050505020204" pitchFamily="18" charset="0"/>
                        </a:rPr>
                        <a:t>Bodri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by </a:t>
                      </a:r>
                      <a:r>
                        <a:rPr lang="en-US" sz="1200" dirty="0" err="1" smtClean="0">
                          <a:latin typeface="Bookman Old Style" panose="02050604050505020204" pitchFamily="18" charset="0"/>
                        </a:rPr>
                        <a:t>Hedi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Fried.</a:t>
                      </a:r>
                    </a:p>
                    <a:p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The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 Diary of Anne Frank – Anne Frank.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latin typeface="Bookman Old Style" panose="02050604050505020204" pitchFamily="18" charset="0"/>
                        </a:rPr>
                        <a:t>Spiderwick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dirty="0" err="1" smtClean="0">
                          <a:latin typeface="Bookman Old Style" panose="02050604050505020204" pitchFamily="18" charset="0"/>
                        </a:rPr>
                        <a:t>Chronicals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by Holly Black</a:t>
                      </a:r>
                    </a:p>
                    <a:p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Fantastic Beats and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 where to find them - </a:t>
                      </a:r>
                      <a:r>
                        <a:rPr lang="en-US" sz="1200" baseline="0" dirty="0" err="1" smtClean="0">
                          <a:latin typeface="Bookman Old Style" panose="02050604050505020204" pitchFamily="18" charset="0"/>
                        </a:rPr>
                        <a:t>JKRowling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Inside the Villains – Clotilde Perrin</a:t>
                      </a: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smtClean="0">
                          <a:latin typeface="Bookman Old Style" panose="02050604050505020204" pitchFamily="18" charset="0"/>
                        </a:rPr>
                        <a:t>TBC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123002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Daily </a:t>
                      </a:r>
                      <a:r>
                        <a:rPr lang="en-GB" sz="1400" b="0" dirty="0" smtClean="0">
                          <a:latin typeface="Bookman Old Style" panose="02050604050505020204" pitchFamily="18" charset="0"/>
                        </a:rPr>
                        <a:t>and Weekly subjects</a:t>
                      </a:r>
                      <a:endParaRPr lang="en-GB" sz="1400" b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2430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398</Words>
  <Application>Microsoft Office PowerPoint</Application>
  <PresentationFormat>Widescreen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Office Theme</vt:lpstr>
      <vt:lpstr>Year 6 Curriculum Overview 23/24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Curriculum Overview 23/24</dc:title>
  <dc:creator>Cristy Nelson</dc:creator>
  <cp:lastModifiedBy>Andrew Robinson</cp:lastModifiedBy>
  <cp:revision>11</cp:revision>
  <dcterms:created xsi:type="dcterms:W3CDTF">2023-10-27T08:19:15Z</dcterms:created>
  <dcterms:modified xsi:type="dcterms:W3CDTF">2023-10-27T09:43:56Z</dcterms:modified>
</cp:coreProperties>
</file>