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6" autoAdjust="0"/>
    <p:restoredTop sz="94660"/>
  </p:normalViewPr>
  <p:slideViewPr>
    <p:cSldViewPr snapToGrid="0">
      <p:cViewPr varScale="1">
        <p:scale>
          <a:sx n="96" d="100"/>
          <a:sy n="96" d="100"/>
        </p:scale>
        <p:origin x="86" y="1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7435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542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901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942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670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628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8482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751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4026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403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082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729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9229" y="180253"/>
            <a:ext cx="10828713" cy="734146"/>
          </a:xfrm>
        </p:spPr>
        <p:txBody>
          <a:bodyPr>
            <a:normAutofit/>
          </a:bodyPr>
          <a:lstStyle/>
          <a:p>
            <a:r>
              <a:rPr lang="en-GB" sz="4000" smtClean="0">
                <a:latin typeface="Bookman Old Style" panose="02050604050505020204" pitchFamily="18" charset="0"/>
              </a:rPr>
              <a:t>Year 1 </a:t>
            </a:r>
            <a:r>
              <a:rPr lang="en-GB" sz="4000" dirty="0" smtClean="0">
                <a:latin typeface="Bookman Old Style" panose="02050604050505020204" pitchFamily="18" charset="0"/>
              </a:rPr>
              <a:t>Curriculum Overview 23/24</a:t>
            </a:r>
            <a:endParaRPr lang="en-GB" sz="4000" dirty="0">
              <a:latin typeface="Bookman Old Style" panose="0205060405050502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6007" y="953193"/>
            <a:ext cx="11792989" cy="5752407"/>
          </a:xfrm>
        </p:spPr>
        <p:txBody>
          <a:bodyPr/>
          <a:lstStyle/>
          <a:p>
            <a:r>
              <a:rPr lang="en-US" dirty="0" smtClean="0"/>
              <a:t>-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3967835"/>
              </p:ext>
            </p:extLst>
          </p:nvPr>
        </p:nvGraphicFramePr>
        <p:xfrm>
          <a:off x="232756" y="1217514"/>
          <a:ext cx="11826240" cy="537107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69570"/>
                <a:gridCol w="1885583"/>
                <a:gridCol w="1761834"/>
                <a:gridCol w="1835009"/>
                <a:gridCol w="1784350"/>
                <a:gridCol w="1812493"/>
                <a:gridCol w="1677401"/>
              </a:tblGrid>
              <a:tr h="390895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Term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Autumn 1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Autumn</a:t>
                      </a:r>
                      <a:r>
                        <a:rPr lang="en-GB" baseline="0" dirty="0" smtClean="0">
                          <a:latin typeface="Bookman Old Style" panose="02050604050505020204" pitchFamily="18" charset="0"/>
                        </a:rPr>
                        <a:t> 2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Spring 1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Spring 2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Summer 1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Summer 2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1937874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Bookman Old Style" panose="02050604050505020204" pitchFamily="18" charset="0"/>
                        </a:rPr>
                        <a:t>Learning Enquiries</a:t>
                      </a:r>
                      <a:endParaRPr lang="en-GB" sz="14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latin typeface="Bookman Old Style" panose="02050604050505020204" pitchFamily="18" charset="0"/>
                        </a:rPr>
                        <a:t>History</a:t>
                      </a:r>
                      <a:r>
                        <a:rPr lang="en-GB" sz="1200" baseline="0" dirty="0" smtClean="0">
                          <a:latin typeface="Bookman Old Style" panose="02050604050505020204" pitchFamily="18" charset="0"/>
                        </a:rPr>
                        <a:t> </a:t>
                      </a:r>
                      <a:r>
                        <a:rPr lang="en-GB" sz="1200" baseline="0" dirty="0" smtClean="0">
                          <a:latin typeface="Bookman Old Style" panose="02050604050505020204" pitchFamily="18" charset="0"/>
                        </a:rPr>
                        <a:t>– How have holidays changed in the last 100 years? </a:t>
                      </a:r>
                      <a:endParaRPr lang="en-GB" sz="1200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GB" sz="1200" b="1" baseline="0" dirty="0" smtClean="0">
                          <a:latin typeface="Bookman Old Style" panose="02050604050505020204" pitchFamily="18" charset="0"/>
                        </a:rPr>
                        <a:t>Art</a:t>
                      </a:r>
                      <a:r>
                        <a:rPr lang="en-GB" sz="1200" baseline="0" dirty="0" smtClean="0">
                          <a:latin typeface="Bookman Old Style" panose="02050604050505020204" pitchFamily="18" charset="0"/>
                        </a:rPr>
                        <a:t> – </a:t>
                      </a:r>
                      <a:r>
                        <a:rPr lang="en-GB" sz="1200" baseline="0" dirty="0" smtClean="0">
                          <a:latin typeface="Bookman Old Style" panose="02050604050505020204" pitchFamily="18" charset="0"/>
                        </a:rPr>
                        <a:t>Does a painting of a tree always </a:t>
                      </a:r>
                      <a:r>
                        <a:rPr lang="en-GB" sz="1200" i="1" baseline="0" dirty="0" smtClean="0">
                          <a:latin typeface="Bookman Old Style" panose="02050604050505020204" pitchFamily="18" charset="0"/>
                        </a:rPr>
                        <a:t>have </a:t>
                      </a:r>
                      <a:r>
                        <a:rPr lang="en-GB" sz="1200" i="0" baseline="0" dirty="0" smtClean="0">
                          <a:latin typeface="Bookman Old Style" panose="02050604050505020204" pitchFamily="18" charset="0"/>
                        </a:rPr>
                        <a:t>to look like a real tree? </a:t>
                      </a:r>
                      <a:endParaRPr lang="en-GB" sz="1200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GB" sz="1200" b="1" baseline="0" dirty="0" smtClean="0">
                          <a:latin typeface="Bookman Old Style" panose="02050604050505020204" pitchFamily="18" charset="0"/>
                        </a:rPr>
                        <a:t>Science – </a:t>
                      </a:r>
                      <a:r>
                        <a:rPr lang="en-GB" sz="1200" b="0" baseline="0" dirty="0" smtClean="0">
                          <a:latin typeface="Bookman Old Style" panose="02050604050505020204" pitchFamily="18" charset="0"/>
                        </a:rPr>
                        <a:t>What makes Autumn </a:t>
                      </a:r>
                      <a:r>
                        <a:rPr lang="en-GB" sz="1200" b="0" baseline="0" dirty="0" err="1" smtClean="0">
                          <a:latin typeface="Bookman Old Style" panose="02050604050505020204" pitchFamily="18" charset="0"/>
                        </a:rPr>
                        <a:t>Autumn</a:t>
                      </a:r>
                      <a:r>
                        <a:rPr lang="en-GB" sz="1200" b="0" baseline="0" dirty="0" smtClean="0">
                          <a:latin typeface="Bookman Old Style" panose="02050604050505020204" pitchFamily="18" charset="0"/>
                        </a:rPr>
                        <a:t>? 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latin typeface="Bookman Old Style" panose="02050604050505020204" pitchFamily="18" charset="0"/>
                        </a:rPr>
                        <a:t>Geography – </a:t>
                      </a:r>
                      <a:r>
                        <a:rPr lang="en-GB" sz="1200" b="0" dirty="0" smtClean="0">
                          <a:latin typeface="Bookman Old Style" panose="02050604050505020204" pitchFamily="18" charset="0"/>
                        </a:rPr>
                        <a:t>What part of our school are man-made and what parts are natural? </a:t>
                      </a:r>
                      <a:endParaRPr lang="en-GB" sz="1200" b="0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Design Technology 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Should all of our puppets look the same? </a:t>
                      </a:r>
                      <a:endParaRPr lang="en-US" sz="1200" b="1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Science 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How much do different materials have in common with each other? </a:t>
                      </a:r>
                      <a:endParaRPr lang="en-GB" sz="1200" b="0" dirty="0" smtClean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History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 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How have toys changed in the last 100 years? </a:t>
                      </a: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Design Technology 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Are bigger wheels always better? </a:t>
                      </a:r>
                      <a:endParaRPr lang="en-US" sz="1200" b="0" baseline="0" dirty="0" smtClean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Art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 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What patterns can you find in different pieces of art?</a:t>
                      </a:r>
                      <a:endParaRPr lang="en-US" sz="1200" b="1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Science 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How much does one plant have in common with another?</a:t>
                      </a:r>
                      <a:endParaRPr lang="en-US" sz="1200" b="1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Design Technology 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Does all food have to be cooked?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Geography </a:t>
                      </a: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dirty="0" smtClean="0">
                          <a:latin typeface="Bookman Old Style" panose="02050604050505020204" pitchFamily="18" charset="0"/>
                        </a:rPr>
                        <a:t>Where in the world are we? </a:t>
                      </a:r>
                      <a:endParaRPr lang="en-US" sz="1200" b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Science – </a:t>
                      </a:r>
                      <a:r>
                        <a:rPr lang="en-US" sz="1200" b="0" dirty="0" smtClean="0">
                          <a:latin typeface="Bookman Old Style" panose="02050604050505020204" pitchFamily="18" charset="0"/>
                        </a:rPr>
                        <a:t>How much does one animal have in common with another?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Art </a:t>
                      </a: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dirty="0" smtClean="0">
                          <a:latin typeface="Bookman Old Style" panose="02050604050505020204" pitchFamily="18" charset="0"/>
                        </a:rPr>
                        <a:t>Do all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 of my paintings and drawings have to be of something? </a:t>
                      </a:r>
                      <a:endParaRPr lang="en-US" sz="1200" b="1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Food Technology 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How can you make a picture move?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956821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Bookman Old Style" panose="02050604050505020204" pitchFamily="18" charset="0"/>
                        </a:rPr>
                        <a:t>Key Text</a:t>
                      </a:r>
                      <a:endParaRPr lang="en-GB" sz="14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Beegu</a:t>
                      </a: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 </a:t>
                      </a:r>
                      <a:r>
                        <a:rPr lang="en-US" sz="1200" b="0" dirty="0" smtClean="0">
                          <a:latin typeface="Bookman Old Style" panose="02050604050505020204" pitchFamily="18" charset="0"/>
                        </a:rPr>
                        <a:t>by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 Alexis Deacon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The Jolly Postman </a:t>
                      </a:r>
                      <a:r>
                        <a:rPr lang="en-US" sz="1200" b="0" dirty="0" smtClean="0">
                          <a:latin typeface="Bookman Old Style" panose="02050604050505020204" pitchFamily="18" charset="0"/>
                        </a:rPr>
                        <a:t>by Allan </a:t>
                      </a:r>
                      <a:r>
                        <a:rPr lang="en-US" sz="1200" b="0" dirty="0" err="1" smtClean="0">
                          <a:latin typeface="Bookman Old Style" panose="02050604050505020204" pitchFamily="18" charset="0"/>
                        </a:rPr>
                        <a:t>Ahlberg</a:t>
                      </a:r>
                      <a:r>
                        <a:rPr lang="en-US" sz="1200" b="0" dirty="0" smtClean="0">
                          <a:latin typeface="Bookman Old Style" panose="02050604050505020204" pitchFamily="18" charset="0"/>
                        </a:rPr>
                        <a:t>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Traction Man </a:t>
                      </a:r>
                      <a:r>
                        <a:rPr lang="en-US" sz="1200" b="0" dirty="0" smtClean="0">
                          <a:latin typeface="Bookman Old Style" panose="02050604050505020204" pitchFamily="18" charset="0"/>
                        </a:rPr>
                        <a:t>by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 Mini Grey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The Giant Turnip </a:t>
                      </a:r>
                      <a:r>
                        <a:rPr lang="en-US" sz="1200" b="0" dirty="0" smtClean="0">
                          <a:latin typeface="Bookman Old Style" panose="02050604050505020204" pitchFamily="18" charset="0"/>
                        </a:rPr>
                        <a:t>by Aleksey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 Nikolayevich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One day on our Blue Planet 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by Ella Bailey </a:t>
                      </a:r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How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 to Find Gold? </a:t>
                      </a:r>
                      <a:r>
                        <a:rPr lang="en-US" sz="1200" b="0" baseline="0" smtClean="0">
                          <a:latin typeface="Bookman Old Style" panose="02050604050505020204" pitchFamily="18" charset="0"/>
                        </a:rPr>
                        <a:t>By Vivienne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Schwartz 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1230021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Bookman Old Style" panose="02050604050505020204" pitchFamily="18" charset="0"/>
                        </a:rPr>
                        <a:t>Daily </a:t>
                      </a:r>
                      <a:r>
                        <a:rPr lang="en-GB" sz="1400" b="0" dirty="0" smtClean="0">
                          <a:latin typeface="Bookman Old Style" panose="02050604050505020204" pitchFamily="18" charset="0"/>
                        </a:rPr>
                        <a:t>and Weekly subjects</a:t>
                      </a:r>
                      <a:endParaRPr lang="en-GB" sz="1400" b="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(including</a:t>
                      </a:r>
                      <a:r>
                        <a:rPr lang="en-US" sz="1200" baseline="0" dirty="0" smtClean="0">
                          <a:latin typeface="Bookman Old Style" panose="02050604050505020204" pitchFamily="18" charset="0"/>
                        </a:rPr>
                        <a:t> Read Write </a:t>
                      </a:r>
                      <a:r>
                        <a:rPr lang="en-US" sz="1200" baseline="0" dirty="0" err="1" smtClean="0">
                          <a:latin typeface="Bookman Old Style" panose="02050604050505020204" pitchFamily="18" charset="0"/>
                        </a:rPr>
                        <a:t>Inc</a:t>
                      </a:r>
                      <a:r>
                        <a:rPr lang="en-US" sz="1200" baseline="0" dirty="0" smtClean="0">
                          <a:latin typeface="Bookman Old Style" panose="02050604050505020204" pitchFamily="18" charset="0"/>
                        </a:rPr>
                        <a:t>)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</a:t>
                      </a:r>
                      <a:r>
                        <a:rPr lang="en-US" sz="1200" baseline="0" dirty="0" smtClean="0">
                          <a:latin typeface="Bookman Old Style" panose="02050604050505020204" pitchFamily="18" charset="0"/>
                        </a:rPr>
                        <a:t> Read Write </a:t>
                      </a:r>
                      <a:r>
                        <a:rPr lang="en-US" sz="1200" baseline="0" dirty="0" err="1" smtClean="0">
                          <a:latin typeface="Bookman Old Style" panose="02050604050505020204" pitchFamily="18" charset="0"/>
                        </a:rPr>
                        <a:t>Inc</a:t>
                      </a:r>
                      <a:r>
                        <a:rPr lang="en-US" sz="1200" baseline="0" dirty="0" smtClean="0">
                          <a:latin typeface="Bookman Old Style" panose="02050604050505020204" pitchFamily="18" charset="0"/>
                        </a:rPr>
                        <a:t>)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</a:t>
                      </a:r>
                      <a:r>
                        <a:rPr lang="en-US" sz="1200" baseline="0" dirty="0" smtClean="0">
                          <a:latin typeface="Bookman Old Style" panose="02050604050505020204" pitchFamily="18" charset="0"/>
                        </a:rPr>
                        <a:t> Read Write </a:t>
                      </a:r>
                      <a:r>
                        <a:rPr lang="en-US" sz="1200" baseline="0" dirty="0" err="1" smtClean="0">
                          <a:latin typeface="Bookman Old Style" panose="02050604050505020204" pitchFamily="18" charset="0"/>
                        </a:rPr>
                        <a:t>Inc</a:t>
                      </a:r>
                      <a:r>
                        <a:rPr lang="en-US" sz="1200" baseline="0" dirty="0" smtClean="0">
                          <a:latin typeface="Bookman Old Style" panose="02050604050505020204" pitchFamily="18" charset="0"/>
                        </a:rPr>
                        <a:t>)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</a:t>
                      </a:r>
                      <a:r>
                        <a:rPr lang="en-US" sz="1200" baseline="0" dirty="0" smtClean="0">
                          <a:latin typeface="Bookman Old Style" panose="02050604050505020204" pitchFamily="18" charset="0"/>
                        </a:rPr>
                        <a:t> Read Write </a:t>
                      </a:r>
                      <a:r>
                        <a:rPr lang="en-US" sz="1200" baseline="0" dirty="0" err="1" smtClean="0">
                          <a:latin typeface="Bookman Old Style" panose="02050604050505020204" pitchFamily="18" charset="0"/>
                        </a:rPr>
                        <a:t>Inc</a:t>
                      </a:r>
                      <a:r>
                        <a:rPr lang="en-US" sz="1200" baseline="0" dirty="0" smtClean="0">
                          <a:latin typeface="Bookman Old Style" panose="02050604050505020204" pitchFamily="18" charset="0"/>
                        </a:rPr>
                        <a:t>)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</a:t>
                      </a:r>
                      <a:r>
                        <a:rPr lang="en-US" sz="1200" baseline="0" dirty="0" smtClean="0">
                          <a:latin typeface="Bookman Old Style" panose="02050604050505020204" pitchFamily="18" charset="0"/>
                        </a:rPr>
                        <a:t> Read Write </a:t>
                      </a:r>
                      <a:r>
                        <a:rPr lang="en-US" sz="1200" baseline="0" dirty="0" err="1" smtClean="0">
                          <a:latin typeface="Bookman Old Style" panose="02050604050505020204" pitchFamily="18" charset="0"/>
                        </a:rPr>
                        <a:t>Inc</a:t>
                      </a:r>
                      <a:r>
                        <a:rPr lang="en-US" sz="1200" baseline="0" dirty="0" smtClean="0">
                          <a:latin typeface="Bookman Old Style" panose="02050604050505020204" pitchFamily="18" charset="0"/>
                        </a:rPr>
                        <a:t>)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</a:t>
                      </a:r>
                      <a:r>
                        <a:rPr lang="en-US" sz="1200" baseline="0" dirty="0" smtClean="0">
                          <a:latin typeface="Bookman Old Style" panose="02050604050505020204" pitchFamily="18" charset="0"/>
                        </a:rPr>
                        <a:t> Read Write </a:t>
                      </a:r>
                      <a:r>
                        <a:rPr lang="en-US" sz="1200" baseline="0" dirty="0" err="1" smtClean="0">
                          <a:latin typeface="Bookman Old Style" panose="02050604050505020204" pitchFamily="18" charset="0"/>
                        </a:rPr>
                        <a:t>Inc</a:t>
                      </a:r>
                      <a:r>
                        <a:rPr lang="en-US" sz="1200" baseline="0" dirty="0" smtClean="0">
                          <a:latin typeface="Bookman Old Style" panose="02050604050505020204" pitchFamily="18" charset="0"/>
                        </a:rPr>
                        <a:t>)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24300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352</Words>
  <Application>Microsoft Office PowerPoint</Application>
  <PresentationFormat>Widescreen</PresentationFormat>
  <Paragraphs>41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Bookman Old Style</vt:lpstr>
      <vt:lpstr>Calibri</vt:lpstr>
      <vt:lpstr>Calibri Light</vt:lpstr>
      <vt:lpstr>Office Theme</vt:lpstr>
      <vt:lpstr>Year 1 Curriculum Overview 23/24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Curriculum Overview 23/24</dc:title>
  <dc:creator>Cristy Nelson</dc:creator>
  <cp:lastModifiedBy>Andrew Robinson</cp:lastModifiedBy>
  <cp:revision>12</cp:revision>
  <dcterms:created xsi:type="dcterms:W3CDTF">2023-10-27T08:19:15Z</dcterms:created>
  <dcterms:modified xsi:type="dcterms:W3CDTF">2023-10-29T10:25:45Z</dcterms:modified>
</cp:coreProperties>
</file>