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" y="1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435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542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901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942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670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628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848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751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026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403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082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729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9229" y="180253"/>
            <a:ext cx="10828713" cy="734146"/>
          </a:xfrm>
        </p:spPr>
        <p:txBody>
          <a:bodyPr>
            <a:normAutofit/>
          </a:bodyPr>
          <a:lstStyle/>
          <a:p>
            <a:r>
              <a:rPr lang="en-GB" sz="4000" smtClean="0">
                <a:latin typeface="Bookman Old Style" panose="02050604050505020204" pitchFamily="18" charset="0"/>
              </a:rPr>
              <a:t>Year </a:t>
            </a:r>
            <a:r>
              <a:rPr lang="en-GB" sz="4000">
                <a:latin typeface="Bookman Old Style" panose="02050604050505020204" pitchFamily="18" charset="0"/>
              </a:rPr>
              <a:t>4</a:t>
            </a:r>
            <a:r>
              <a:rPr lang="en-GB" sz="4000" smtClean="0">
                <a:latin typeface="Bookman Old Style" panose="02050604050505020204" pitchFamily="18" charset="0"/>
              </a:rPr>
              <a:t> </a:t>
            </a:r>
            <a:r>
              <a:rPr lang="en-GB" sz="4000" dirty="0" smtClean="0">
                <a:latin typeface="Bookman Old Style" panose="02050604050505020204" pitchFamily="18" charset="0"/>
              </a:rPr>
              <a:t>Curriculum Overview 23/24</a:t>
            </a:r>
            <a:endParaRPr lang="en-GB" sz="4000" dirty="0">
              <a:latin typeface="Bookman Old Style" panose="0205060405050502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6007" y="953193"/>
            <a:ext cx="11792989" cy="5752407"/>
          </a:xfrm>
        </p:spPr>
        <p:txBody>
          <a:bodyPr/>
          <a:lstStyle/>
          <a:p>
            <a:r>
              <a:rPr lang="en-US" dirty="0" smtClean="0"/>
              <a:t>-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6121151"/>
              </p:ext>
            </p:extLst>
          </p:nvPr>
        </p:nvGraphicFramePr>
        <p:xfrm>
          <a:off x="232756" y="1424247"/>
          <a:ext cx="11826240" cy="523721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69570"/>
                <a:gridCol w="1885583"/>
                <a:gridCol w="1761834"/>
                <a:gridCol w="1835009"/>
                <a:gridCol w="1784350"/>
                <a:gridCol w="1812493"/>
                <a:gridCol w="1677401"/>
              </a:tblGrid>
              <a:tr h="390895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Term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Autumn 1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Autumn</a:t>
                      </a:r>
                      <a:r>
                        <a:rPr lang="en-GB" baseline="0" dirty="0" smtClean="0">
                          <a:latin typeface="Bookman Old Style" panose="02050604050505020204" pitchFamily="18" charset="0"/>
                        </a:rPr>
                        <a:t> 2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Spring 1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Spring 2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Summer 1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Summer 2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1937874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Bookman Old Style" panose="02050604050505020204" pitchFamily="18" charset="0"/>
                        </a:rPr>
                        <a:t>Learning Enquiries</a:t>
                      </a:r>
                      <a:endParaRPr lang="en-GB" sz="14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Bookman Old Style" panose="02050604050505020204" pitchFamily="18" charset="0"/>
                        </a:rPr>
                        <a:t>History</a:t>
                      </a:r>
                      <a:r>
                        <a:rPr lang="en-GB" sz="1200" baseline="0" dirty="0" smtClean="0">
                          <a:latin typeface="Bookman Old Style" panose="02050604050505020204" pitchFamily="18" charset="0"/>
                        </a:rPr>
                        <a:t> – Was Britain a better or worse place to live before or after the Roman invasion?</a:t>
                      </a:r>
                    </a:p>
                    <a:p>
                      <a:r>
                        <a:rPr lang="en-GB" sz="1200" b="1" baseline="0" dirty="0" smtClean="0">
                          <a:latin typeface="Bookman Old Style" panose="02050604050505020204" pitchFamily="18" charset="0"/>
                        </a:rPr>
                        <a:t>Art</a:t>
                      </a:r>
                      <a:r>
                        <a:rPr lang="en-GB" sz="1200" baseline="0" dirty="0" smtClean="0">
                          <a:latin typeface="Bookman Old Style" panose="02050604050505020204" pitchFamily="18" charset="0"/>
                        </a:rPr>
                        <a:t> – How can I make a 2D drawing not look 2D?</a:t>
                      </a:r>
                    </a:p>
                    <a:p>
                      <a:r>
                        <a:rPr lang="en-GB" sz="1200" b="1" baseline="0" dirty="0" smtClean="0">
                          <a:latin typeface="Bookman Old Style" panose="02050604050505020204" pitchFamily="18" charset="0"/>
                        </a:rPr>
                        <a:t>Science – </a:t>
                      </a:r>
                      <a:r>
                        <a:rPr lang="en-GB" sz="1200" b="0" baseline="0" dirty="0" smtClean="0">
                          <a:latin typeface="Bookman Old Style" panose="02050604050505020204" pitchFamily="18" charset="0"/>
                        </a:rPr>
                        <a:t> What happens to our food after it leaves our plate?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Bookman Old Style" panose="02050604050505020204" pitchFamily="18" charset="0"/>
                        </a:rPr>
                        <a:t>Geography – </a:t>
                      </a:r>
                      <a:r>
                        <a:rPr lang="en-GB" sz="1200" b="0" dirty="0" smtClean="0">
                          <a:latin typeface="Bookman Old Style" panose="02050604050505020204" pitchFamily="18" charset="0"/>
                        </a:rPr>
                        <a:t>How are mountains formed? </a:t>
                      </a:r>
                      <a:endParaRPr lang="en-GB" sz="1200" b="0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Design Technology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How long could I be a vegetarian for? </a:t>
                      </a:r>
                      <a:endParaRPr lang="en-US" sz="1200" b="1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Science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Can we melt any solid and freeze any liquid? </a:t>
                      </a:r>
                      <a:endParaRPr lang="en-GB" sz="1200" b="0" dirty="0" smtClean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History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Who has invaded and ruled Britain throughout history and how has it changed our country? </a:t>
                      </a: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Science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How do we hear what we hear? </a:t>
                      </a:r>
                      <a:endParaRPr lang="en-GB" sz="1200" b="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Art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Is it cheating to use ICT to create a piece of Art?</a:t>
                      </a:r>
                      <a:endParaRPr lang="en-US" sz="1200" b="1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Science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How do you make the brightest ‘double bulb’ circuit? </a:t>
                      </a:r>
                      <a:endParaRPr lang="en-US" sz="1200" b="1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Design Technology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What are the characteristics of a really great torch?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Geography </a:t>
                      </a: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What is the most important aspect of our planets rainforests? </a:t>
                      </a:r>
                      <a:endParaRPr lang="en-US" sz="1200" b="1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Science </a:t>
                      </a: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–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What are the rules for grouping animals and do any animals break these rules?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Art </a:t>
                      </a: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How important is proportion and ratio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 in Art? </a:t>
                      </a:r>
                      <a:endParaRPr lang="en-US" sz="1200" b="1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Food Technology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How strong is a piece of paper?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956821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Bookman Old Style" panose="02050604050505020204" pitchFamily="18" charset="0"/>
                        </a:rPr>
                        <a:t>Key Text</a:t>
                      </a:r>
                      <a:endParaRPr lang="en-GB" sz="14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The Miraculous Journey of Edward Tulane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by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Kate </a:t>
                      </a:r>
                      <a:r>
                        <a:rPr lang="en-US" sz="1200" dirty="0" err="1" smtClean="0">
                          <a:latin typeface="Bookman Old Style" panose="02050604050505020204" pitchFamily="18" charset="0"/>
                        </a:rPr>
                        <a:t>DiCamillo</a:t>
                      </a:r>
                      <a:endParaRPr lang="en-US" sz="120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Julius Zebra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by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Gary Northfield 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Everest!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by Alexandra Stewart</a:t>
                      </a:r>
                      <a:endParaRPr lang="en-US" sz="1200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Mountains of the World 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by Dieter Braun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A Street Through Time –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Dorling Kindersley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Peanut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Jones and the Illustrated City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by Rob </a:t>
                      </a:r>
                      <a:r>
                        <a:rPr lang="en-US" sz="1200" b="0" baseline="0" dirty="0" err="1" smtClean="0">
                          <a:latin typeface="Bookman Old Style" panose="02050604050505020204" pitchFamily="18" charset="0"/>
                        </a:rPr>
                        <a:t>Biddulph</a:t>
                      </a:r>
                      <a:endParaRPr lang="en-US" sz="1200" b="0" baseline="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The Explorer 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by Katherine </a:t>
                      </a:r>
                      <a:r>
                        <a:rPr lang="en-US" sz="1200" dirty="0" err="1" smtClean="0">
                          <a:latin typeface="Bookman Old Style" panose="02050604050505020204" pitchFamily="18" charset="0"/>
                        </a:rPr>
                        <a:t>Rundell</a:t>
                      </a:r>
                      <a:endParaRPr lang="en-US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US" sz="120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The Great Kapok Tree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by Lynne Cherry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TBC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1230021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Bookman Old Style" panose="02050604050505020204" pitchFamily="18" charset="0"/>
                        </a:rPr>
                        <a:t>Daily </a:t>
                      </a:r>
                      <a:r>
                        <a:rPr lang="en-GB" sz="1400" b="0" dirty="0" smtClean="0">
                          <a:latin typeface="Bookman Old Style" panose="02050604050505020204" pitchFamily="18" charset="0"/>
                        </a:rPr>
                        <a:t>and Weekly subjects</a:t>
                      </a:r>
                      <a:endParaRPr lang="en-GB" sz="1400" b="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24300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399</Words>
  <Application>Microsoft Office PowerPoint</Application>
  <PresentationFormat>Widescreen</PresentationFormat>
  <Paragraphs>43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Bookman Old Style</vt:lpstr>
      <vt:lpstr>Calibri</vt:lpstr>
      <vt:lpstr>Calibri Light</vt:lpstr>
      <vt:lpstr>Office Theme</vt:lpstr>
      <vt:lpstr>Year 4 Curriculum Overview 23/24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Curriculum Overview 23/24</dc:title>
  <dc:creator>Cristy Nelson</dc:creator>
  <cp:lastModifiedBy>Andrew Robinson</cp:lastModifiedBy>
  <cp:revision>10</cp:revision>
  <dcterms:created xsi:type="dcterms:W3CDTF">2023-10-27T08:19:15Z</dcterms:created>
  <dcterms:modified xsi:type="dcterms:W3CDTF">2023-10-29T09:34:48Z</dcterms:modified>
</cp:coreProperties>
</file>