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3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4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0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942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70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2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4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75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0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0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08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A8F57-CE8B-4786-8F79-2BDA5E178BA0}" type="datetimeFigureOut">
              <a:rPr lang="en-GB" smtClean="0"/>
              <a:t>29/10/2023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2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229" y="180253"/>
            <a:ext cx="10828713" cy="734146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Bookman Old Style" panose="02050604050505020204" pitchFamily="18" charset="0"/>
              </a:rPr>
              <a:t>Year 2 Curriculum Overview 23/24</a:t>
            </a:r>
            <a:endParaRPr lang="en-GB" sz="4000" dirty="0">
              <a:latin typeface="Bookman Old Style" panose="0205060405050502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007" y="953193"/>
            <a:ext cx="11792989" cy="5752407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855237"/>
              </p:ext>
            </p:extLst>
          </p:nvPr>
        </p:nvGraphicFramePr>
        <p:xfrm>
          <a:off x="232756" y="1424247"/>
          <a:ext cx="11826240" cy="525484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69570"/>
                <a:gridCol w="1885583"/>
                <a:gridCol w="1761834"/>
                <a:gridCol w="1835009"/>
                <a:gridCol w="1784350"/>
                <a:gridCol w="1812493"/>
                <a:gridCol w="1677401"/>
              </a:tblGrid>
              <a:tr h="39089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Term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</a:t>
                      </a:r>
                      <a:r>
                        <a:rPr lang="en-GB" baseline="0" dirty="0" smtClean="0">
                          <a:latin typeface="Bookman Old Style" panose="02050604050505020204" pitchFamily="18" charset="0"/>
                        </a:rPr>
                        <a:t>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937874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Learning Enquiries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Who was Agatha Christie?</a:t>
                      </a: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Can you make Art out of only natural materials?</a:t>
                      </a: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Why have we never ran out of humans on Planet Earth?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Geography – </a:t>
                      </a:r>
                      <a:r>
                        <a:rPr lang="en-GB" sz="1200" b="0" dirty="0" smtClean="0">
                          <a:latin typeface="Bookman Old Style" panose="02050604050505020204" pitchFamily="18" charset="0"/>
                        </a:rPr>
                        <a:t>Where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 in the world are we?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could a product help us to stay safer on the roads?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Can anything live anywhere?</a:t>
                      </a:r>
                      <a:endParaRPr lang="en-GB" sz="1200" b="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Was the unsinkable ship really unsinkable?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happens when living things don’t get what they need?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Is there anything you can’t stick in a collage?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Is any material truly unique?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makes a tower stable?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Geography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There is no place like home! (Or is there?) </a:t>
                      </a: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What would happen if a scientist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didn’t work scientifically?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Can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one piece of Art be drawing, painting and collage?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Food Technology –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is the best way to cook fruits?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9568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Key Text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Little People: Big Dreams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Agatha Christie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. </a:t>
                      </a: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Of Mountains and Motors 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– Agatha and Christie’s Detective Agency.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1" baseline="0" dirty="0" err="1" smtClean="0">
                          <a:latin typeface="Bookman Old Style" panose="02050604050505020204" pitchFamily="18" charset="0"/>
                        </a:rPr>
                        <a:t>Hodgeheg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by Dick King Smith.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I WAS THERE 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–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A Diary On Board The Titanic.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Secret of Black Rock 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by Joe Todd Stanton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Claude in the City 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by Alex Smith. </a:t>
                      </a:r>
                    </a:p>
                    <a:p>
                      <a:endParaRPr lang="en-US" sz="120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Manhattan!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Mapping a City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Out and About Poems 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by Shirley Hughes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2300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Daily </a:t>
                      </a:r>
                      <a:r>
                        <a:rPr lang="en-GB" sz="1400" b="0" dirty="0" smtClean="0">
                          <a:latin typeface="Bookman Old Style" panose="02050604050505020204" pitchFamily="18" charset="0"/>
                        </a:rPr>
                        <a:t>and Weekly subjects</a:t>
                      </a:r>
                      <a:endParaRPr lang="en-GB" sz="14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43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382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Year 2 Curriculum Overview 23/24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Overview 23/24</dc:title>
  <dc:creator>Cristy Nelson</dc:creator>
  <cp:lastModifiedBy>Andrew Robinson</cp:lastModifiedBy>
  <cp:revision>6</cp:revision>
  <dcterms:created xsi:type="dcterms:W3CDTF">2023-10-27T08:19:15Z</dcterms:created>
  <dcterms:modified xsi:type="dcterms:W3CDTF">2023-10-29T10:07:55Z</dcterms:modified>
</cp:coreProperties>
</file>