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6" autoAdjust="0"/>
    <p:restoredTop sz="94660"/>
  </p:normalViewPr>
  <p:slideViewPr>
    <p:cSldViewPr snapToGrid="0">
      <p:cViewPr varScale="1">
        <p:scale>
          <a:sx n="96" d="100"/>
          <a:sy n="96" d="100"/>
        </p:scale>
        <p:origin x="86" y="16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A8F57-CE8B-4786-8F79-2BDA5E178BA0}" type="datetimeFigureOut">
              <a:rPr lang="en-GB" smtClean="0"/>
              <a:t>29/10/2023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74351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A8F57-CE8B-4786-8F79-2BDA5E178BA0}" type="datetimeFigureOut">
              <a:rPr lang="en-GB" smtClean="0"/>
              <a:t>29/10/2023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25428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A8F57-CE8B-4786-8F79-2BDA5E178BA0}" type="datetimeFigureOut">
              <a:rPr lang="en-GB" smtClean="0"/>
              <a:t>29/10/2023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09011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A8F57-CE8B-4786-8F79-2BDA5E178BA0}" type="datetimeFigureOut">
              <a:rPr lang="en-GB" smtClean="0"/>
              <a:t>29/10/2023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49423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A8F57-CE8B-4786-8F79-2BDA5E178BA0}" type="datetimeFigureOut">
              <a:rPr lang="en-GB" smtClean="0"/>
              <a:t>29/10/2023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66704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A8F57-CE8B-4786-8F79-2BDA5E178BA0}" type="datetimeFigureOut">
              <a:rPr lang="en-GB" smtClean="0"/>
              <a:t>29/10/2023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56281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A8F57-CE8B-4786-8F79-2BDA5E178BA0}" type="datetimeFigureOut">
              <a:rPr lang="en-GB" smtClean="0"/>
              <a:t>29/10/2023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58482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A8F57-CE8B-4786-8F79-2BDA5E178BA0}" type="datetimeFigureOut">
              <a:rPr lang="en-GB" smtClean="0"/>
              <a:t>29/10/2023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97510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A8F57-CE8B-4786-8F79-2BDA5E178BA0}" type="datetimeFigureOut">
              <a:rPr lang="en-GB" smtClean="0"/>
              <a:t>29/10/2023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40260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A8F57-CE8B-4786-8F79-2BDA5E178BA0}" type="datetimeFigureOut">
              <a:rPr lang="en-GB" smtClean="0"/>
              <a:t>29/10/2023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84031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A8F57-CE8B-4786-8F79-2BDA5E178BA0}" type="datetimeFigureOut">
              <a:rPr lang="en-GB" smtClean="0"/>
              <a:t>29/10/2023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90823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CA8F57-CE8B-4786-8F79-2BDA5E178BA0}" type="datetimeFigureOut">
              <a:rPr lang="en-GB" smtClean="0"/>
              <a:t>29/10/2023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87295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9229" y="180253"/>
            <a:ext cx="10828713" cy="734146"/>
          </a:xfrm>
        </p:spPr>
        <p:txBody>
          <a:bodyPr>
            <a:normAutofit/>
          </a:bodyPr>
          <a:lstStyle/>
          <a:p>
            <a:r>
              <a:rPr lang="en-GB" sz="4000" smtClean="0">
                <a:latin typeface="Bookman Old Style" panose="02050604050505020204" pitchFamily="18" charset="0"/>
              </a:rPr>
              <a:t>Year 3 </a:t>
            </a:r>
            <a:r>
              <a:rPr lang="en-GB" sz="4000" dirty="0" smtClean="0">
                <a:latin typeface="Bookman Old Style" panose="02050604050505020204" pitchFamily="18" charset="0"/>
              </a:rPr>
              <a:t>Curriculum Overview 23/24</a:t>
            </a:r>
            <a:endParaRPr lang="en-GB" sz="4000" dirty="0">
              <a:latin typeface="Bookman Old Style" panose="020506040505050202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6007" y="953193"/>
            <a:ext cx="11792989" cy="5752407"/>
          </a:xfrm>
        </p:spPr>
        <p:txBody>
          <a:bodyPr/>
          <a:lstStyle/>
          <a:p>
            <a:r>
              <a:rPr lang="en-US" dirty="0" smtClean="0"/>
              <a:t>-</a:t>
            </a: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9073658"/>
              </p:ext>
            </p:extLst>
          </p:nvPr>
        </p:nvGraphicFramePr>
        <p:xfrm>
          <a:off x="232756" y="1424247"/>
          <a:ext cx="11826240" cy="4889089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069570"/>
                <a:gridCol w="1885583"/>
                <a:gridCol w="1761834"/>
                <a:gridCol w="1835009"/>
                <a:gridCol w="1784350"/>
                <a:gridCol w="1812493"/>
                <a:gridCol w="1677401"/>
              </a:tblGrid>
              <a:tr h="390895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Bookman Old Style" panose="02050604050505020204" pitchFamily="18" charset="0"/>
                        </a:rPr>
                        <a:t>Term</a:t>
                      </a:r>
                      <a:endParaRPr lang="en-GB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Bookman Old Style" panose="02050604050505020204" pitchFamily="18" charset="0"/>
                        </a:rPr>
                        <a:t>Autumn 1</a:t>
                      </a:r>
                      <a:endParaRPr lang="en-GB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Bookman Old Style" panose="02050604050505020204" pitchFamily="18" charset="0"/>
                        </a:rPr>
                        <a:t>Autumn</a:t>
                      </a:r>
                      <a:r>
                        <a:rPr lang="en-GB" baseline="0" dirty="0" smtClean="0">
                          <a:latin typeface="Bookman Old Style" panose="02050604050505020204" pitchFamily="18" charset="0"/>
                        </a:rPr>
                        <a:t> 2</a:t>
                      </a:r>
                      <a:endParaRPr lang="en-GB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Bookman Old Style" panose="02050604050505020204" pitchFamily="18" charset="0"/>
                        </a:rPr>
                        <a:t>Spring 1</a:t>
                      </a:r>
                      <a:endParaRPr lang="en-GB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Bookman Old Style" panose="02050604050505020204" pitchFamily="18" charset="0"/>
                        </a:rPr>
                        <a:t>Spring 2</a:t>
                      </a:r>
                      <a:endParaRPr lang="en-GB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Bookman Old Style" panose="02050604050505020204" pitchFamily="18" charset="0"/>
                        </a:rPr>
                        <a:t>Summer 1</a:t>
                      </a:r>
                      <a:endParaRPr lang="en-GB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Bookman Old Style" panose="02050604050505020204" pitchFamily="18" charset="0"/>
                        </a:rPr>
                        <a:t>Summer 2</a:t>
                      </a:r>
                      <a:endParaRPr lang="en-GB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</a:tr>
              <a:tr h="1937874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Bookman Old Style" panose="02050604050505020204" pitchFamily="18" charset="0"/>
                        </a:rPr>
                        <a:t>Learning Enquiries</a:t>
                      </a:r>
                      <a:endParaRPr lang="en-GB" sz="1400" b="1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1" dirty="0" smtClean="0">
                          <a:latin typeface="Bookman Old Style" panose="02050604050505020204" pitchFamily="18" charset="0"/>
                        </a:rPr>
                        <a:t>History</a:t>
                      </a:r>
                      <a:r>
                        <a:rPr lang="en-GB" sz="1200" baseline="0" dirty="0" smtClean="0">
                          <a:latin typeface="Bookman Old Style" panose="02050604050505020204" pitchFamily="18" charset="0"/>
                        </a:rPr>
                        <a:t> </a:t>
                      </a:r>
                      <a:r>
                        <a:rPr lang="en-GB" sz="1200" baseline="0" dirty="0" smtClean="0">
                          <a:latin typeface="Bookman Old Style" panose="02050604050505020204" pitchFamily="18" charset="0"/>
                        </a:rPr>
                        <a:t>– What were the key differences between the Stone Age and the Bronze Age?</a:t>
                      </a:r>
                      <a:endParaRPr lang="en-GB" sz="1200" baseline="0" dirty="0" smtClean="0">
                        <a:latin typeface="Bookman Old Style" panose="02050604050505020204" pitchFamily="18" charset="0"/>
                      </a:endParaRPr>
                    </a:p>
                    <a:p>
                      <a:r>
                        <a:rPr lang="en-GB" sz="1200" b="1" baseline="0" dirty="0" smtClean="0">
                          <a:latin typeface="Bookman Old Style" panose="02050604050505020204" pitchFamily="18" charset="0"/>
                        </a:rPr>
                        <a:t>Art</a:t>
                      </a:r>
                      <a:r>
                        <a:rPr lang="en-GB" sz="1200" baseline="0" dirty="0" smtClean="0">
                          <a:latin typeface="Bookman Old Style" panose="02050604050505020204" pitchFamily="18" charset="0"/>
                        </a:rPr>
                        <a:t> – </a:t>
                      </a:r>
                      <a:r>
                        <a:rPr lang="en-GB" sz="1200" baseline="0" dirty="0" smtClean="0">
                          <a:latin typeface="Bookman Old Style" panose="02050604050505020204" pitchFamily="18" charset="0"/>
                        </a:rPr>
                        <a:t>Can you create art without a paintbrush or pen?</a:t>
                      </a:r>
                      <a:endParaRPr lang="en-GB" sz="1200" baseline="0" dirty="0" smtClean="0">
                        <a:latin typeface="Bookman Old Style" panose="02050604050505020204" pitchFamily="18" charset="0"/>
                      </a:endParaRPr>
                    </a:p>
                    <a:p>
                      <a:r>
                        <a:rPr lang="en-GB" sz="1200" b="1" baseline="0" dirty="0" smtClean="0">
                          <a:latin typeface="Bookman Old Style" panose="02050604050505020204" pitchFamily="18" charset="0"/>
                        </a:rPr>
                        <a:t>Science – </a:t>
                      </a:r>
                      <a:r>
                        <a:rPr lang="en-GB" sz="1200" b="0" baseline="0" dirty="0" smtClean="0">
                          <a:latin typeface="Bookman Old Style" panose="02050604050505020204" pitchFamily="18" charset="0"/>
                        </a:rPr>
                        <a:t>What light source is the best light source and why?  </a:t>
                      </a:r>
                      <a:endParaRPr lang="en-GB" sz="1200" b="1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1" dirty="0" smtClean="0">
                          <a:latin typeface="Bookman Old Style" panose="02050604050505020204" pitchFamily="18" charset="0"/>
                        </a:rPr>
                        <a:t>Geography – </a:t>
                      </a:r>
                      <a:r>
                        <a:rPr lang="en-GB" sz="1100" b="0" dirty="0" smtClean="0">
                          <a:latin typeface="Bookman Old Style" panose="02050604050505020204" pitchFamily="18" charset="0"/>
                        </a:rPr>
                        <a:t>Is</a:t>
                      </a:r>
                      <a:r>
                        <a:rPr lang="en-GB" sz="1100" b="0" baseline="0" dirty="0" smtClean="0">
                          <a:latin typeface="Bookman Old Style" panose="02050604050505020204" pitchFamily="18" charset="0"/>
                        </a:rPr>
                        <a:t> there more to Africa and Egypt than we think?</a:t>
                      </a:r>
                      <a:endParaRPr lang="en-GB" sz="1100" b="0" baseline="0" dirty="0" smtClean="0">
                        <a:latin typeface="Bookman Old Style" panose="02050604050505020204" pitchFamily="18" charset="0"/>
                      </a:endParaRPr>
                    </a:p>
                    <a:p>
                      <a:r>
                        <a:rPr lang="en-US" sz="1100" b="1" baseline="0" dirty="0" smtClean="0">
                          <a:latin typeface="Bookman Old Style" panose="02050604050505020204" pitchFamily="18" charset="0"/>
                        </a:rPr>
                        <a:t>Design Technology </a:t>
                      </a:r>
                      <a:r>
                        <a:rPr lang="en-US" sz="1100" b="1" baseline="0" dirty="0" smtClean="0">
                          <a:latin typeface="Bookman Old Style" panose="02050604050505020204" pitchFamily="18" charset="0"/>
                        </a:rPr>
                        <a:t>– </a:t>
                      </a:r>
                      <a:r>
                        <a:rPr lang="en-US" sz="1100" b="0" baseline="0" dirty="0" smtClean="0">
                          <a:latin typeface="Bookman Old Style" panose="02050604050505020204" pitchFamily="18" charset="0"/>
                        </a:rPr>
                        <a:t>How much dough do you kneed to make a loaf of bread?</a:t>
                      </a:r>
                      <a:endParaRPr lang="en-US" sz="1100" b="1" baseline="0" dirty="0" smtClean="0">
                        <a:latin typeface="Bookman Old Style" panose="02050604050505020204" pitchFamily="18" charset="0"/>
                      </a:endParaRPr>
                    </a:p>
                    <a:p>
                      <a:r>
                        <a:rPr lang="en-US" sz="1100" b="1" baseline="0" dirty="0" smtClean="0">
                          <a:latin typeface="Bookman Old Style" panose="02050604050505020204" pitchFamily="18" charset="0"/>
                        </a:rPr>
                        <a:t>Science </a:t>
                      </a:r>
                      <a:r>
                        <a:rPr lang="en-US" sz="1100" b="1" baseline="0" dirty="0" smtClean="0">
                          <a:latin typeface="Bookman Old Style" panose="02050604050505020204" pitchFamily="18" charset="0"/>
                        </a:rPr>
                        <a:t>– </a:t>
                      </a:r>
                      <a:r>
                        <a:rPr lang="en-US" sz="1100" b="0" baseline="0" dirty="0" smtClean="0">
                          <a:latin typeface="Bookman Old Style" panose="02050604050505020204" pitchFamily="18" charset="0"/>
                        </a:rPr>
                        <a:t>What force is the most important to your daily life? </a:t>
                      </a:r>
                      <a:endParaRPr lang="en-GB" sz="1100" b="0" dirty="0" smtClean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History</a:t>
                      </a:r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 – 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Would I have been happy living in Ancient Egypt? </a:t>
                      </a:r>
                      <a:endParaRPr lang="en-US" sz="1200" b="0" baseline="0" dirty="0" smtClean="0">
                        <a:latin typeface="Bookman Old Style" panose="02050604050505020204" pitchFamily="18" charset="0"/>
                      </a:endParaRPr>
                    </a:p>
                    <a:p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Science – 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Why have we never ran out of sunflowers on Planet Earth? </a:t>
                      </a:r>
                      <a:endParaRPr lang="en-GB" sz="1200" b="1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Art</a:t>
                      </a:r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 </a:t>
                      </a:r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– 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Can I be a famous Artist if I can only draw one thing?</a:t>
                      </a:r>
                      <a:endParaRPr lang="en-US" sz="1200" b="1" baseline="0" dirty="0" smtClean="0">
                        <a:latin typeface="Bookman Old Style" panose="02050604050505020204" pitchFamily="18" charset="0"/>
                      </a:endParaRPr>
                    </a:p>
                    <a:p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Science </a:t>
                      </a:r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– 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Do any animals have nothing in common? </a:t>
                      </a:r>
                      <a:endParaRPr lang="en-US" sz="1200" b="1" baseline="0" dirty="0" smtClean="0">
                        <a:latin typeface="Bookman Old Style" panose="02050604050505020204" pitchFamily="18" charset="0"/>
                      </a:endParaRPr>
                    </a:p>
                    <a:p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Design Technology – 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What are the characteristics of perfect shelter? </a:t>
                      </a:r>
                      <a:endParaRPr lang="en-GB" sz="1200" b="1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Geography </a:t>
                      </a:r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– </a:t>
                      </a:r>
                      <a:r>
                        <a:rPr lang="en-US" sz="1200" b="0" dirty="0" smtClean="0">
                          <a:latin typeface="Bookman Old Style" panose="02050604050505020204" pitchFamily="18" charset="0"/>
                        </a:rPr>
                        <a:t>Should we always complain when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 it rains? </a:t>
                      </a:r>
                      <a:endParaRPr lang="en-US" sz="1200" b="1" dirty="0" smtClean="0">
                        <a:latin typeface="Bookman Old Style" panose="02050604050505020204" pitchFamily="18" charset="0"/>
                      </a:endParaRPr>
                    </a:p>
                    <a:p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Science – </a:t>
                      </a:r>
                      <a:r>
                        <a:rPr lang="en-US" sz="1200" b="0" dirty="0" smtClean="0">
                          <a:latin typeface="Bookman Old Style" panose="02050604050505020204" pitchFamily="18" charset="0"/>
                        </a:rPr>
                        <a:t>What can rocks teach us about the past? </a:t>
                      </a:r>
                      <a:endParaRPr lang="en-GB" sz="1200" b="1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Art </a:t>
                      </a:r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– </a:t>
                      </a:r>
                      <a:r>
                        <a:rPr lang="en-US" sz="1200" b="0" dirty="0" smtClean="0">
                          <a:latin typeface="Bookman Old Style" panose="02050604050505020204" pitchFamily="18" charset="0"/>
                        </a:rPr>
                        <a:t>Do any famous artists come from Devon? </a:t>
                      </a:r>
                      <a:endParaRPr lang="en-US" sz="1200" b="1" dirty="0" smtClean="0">
                        <a:latin typeface="Bookman Old Style" panose="02050604050505020204" pitchFamily="18" charset="0"/>
                      </a:endParaRPr>
                    </a:p>
                    <a:p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Food Technology </a:t>
                      </a:r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– 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How much movement can you create by turning one handle? </a:t>
                      </a:r>
                      <a:endParaRPr lang="en-GB" sz="1200" b="1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</a:tr>
              <a:tr h="956821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Bookman Old Style" panose="02050604050505020204" pitchFamily="18" charset="0"/>
                        </a:rPr>
                        <a:t>Key Text</a:t>
                      </a:r>
                      <a:endParaRPr lang="en-GB" sz="1400" b="1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Stone</a:t>
                      </a:r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 Age Boy 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by Satoshi Kitamura</a:t>
                      </a:r>
                      <a:endParaRPr lang="en-GB" sz="1200" b="1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TBC</a:t>
                      </a:r>
                      <a:endParaRPr lang="en-GB" sz="1200" b="1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The Tin Forest </a:t>
                      </a:r>
                      <a:r>
                        <a:rPr lang="en-US" sz="1200" b="0" dirty="0" smtClean="0">
                          <a:latin typeface="Bookman Old Style" panose="02050604050505020204" pitchFamily="18" charset="0"/>
                        </a:rPr>
                        <a:t>by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 Helen Ward </a:t>
                      </a:r>
                    </a:p>
                    <a:p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The Boy who Grew Dragons 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by Andy Shepherd</a:t>
                      </a:r>
                      <a:endParaRPr lang="en-GB" sz="1200" b="1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The</a:t>
                      </a:r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 Wild Robot 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by Peter Brown </a:t>
                      </a:r>
                      <a:endParaRPr lang="en-GB" sz="1200" b="1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The</a:t>
                      </a:r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 Bluest of Blues 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by Fiona Atkinson </a:t>
                      </a:r>
                    </a:p>
                    <a:p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Monster Hunting for Beginners 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by Ian Mark</a:t>
                      </a:r>
                      <a:endParaRPr lang="en-GB" sz="1200" b="1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Leon</a:t>
                      </a:r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 and the Place Between 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by Angela McAllister </a:t>
                      </a:r>
                      <a:endParaRPr lang="en-GB" sz="1200" b="1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</a:tr>
              <a:tr h="1230021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Bookman Old Style" panose="02050604050505020204" pitchFamily="18" charset="0"/>
                        </a:rPr>
                        <a:t>Daily </a:t>
                      </a:r>
                      <a:r>
                        <a:rPr lang="en-GB" sz="1400" b="0" dirty="0" smtClean="0">
                          <a:latin typeface="Bookman Old Style" panose="02050604050505020204" pitchFamily="18" charset="0"/>
                        </a:rPr>
                        <a:t>and Weekly subjects</a:t>
                      </a:r>
                      <a:endParaRPr lang="en-GB" sz="1400" b="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English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 (Including Spelling, Handwriting and Reading Skills), </a:t>
                      </a:r>
                      <a:r>
                        <a:rPr lang="en-US" sz="1200" b="1" dirty="0" err="1" smtClean="0">
                          <a:latin typeface="Bookman Old Style" panose="02050604050505020204" pitchFamily="18" charset="0"/>
                        </a:rPr>
                        <a:t>Maths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, PE, Computing, Music and PSHE. </a:t>
                      </a:r>
                      <a:endParaRPr lang="en-GB" sz="12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English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 (Including Spelling, Handwriting and Reading Skills), </a:t>
                      </a:r>
                      <a:r>
                        <a:rPr lang="en-US" sz="1200" b="1" dirty="0" err="1" smtClean="0">
                          <a:latin typeface="Bookman Old Style" panose="02050604050505020204" pitchFamily="18" charset="0"/>
                        </a:rPr>
                        <a:t>Maths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, PE, Computing, Music and PSHE. </a:t>
                      </a:r>
                      <a:endParaRPr lang="en-GB" sz="1200" dirty="0" smtClean="0">
                        <a:latin typeface="Bookman Old Style" panose="02050604050505020204" pitchFamily="18" charset="0"/>
                      </a:endParaRPr>
                    </a:p>
                    <a:p>
                      <a:endParaRPr lang="en-GB" sz="12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English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 (Including Spelling, Handwriting and Reading Skills), </a:t>
                      </a:r>
                      <a:r>
                        <a:rPr lang="en-US" sz="1200" b="1" dirty="0" err="1" smtClean="0">
                          <a:latin typeface="Bookman Old Style" panose="02050604050505020204" pitchFamily="18" charset="0"/>
                        </a:rPr>
                        <a:t>Maths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, PE, Computing, Music and PSHE. </a:t>
                      </a:r>
                      <a:endParaRPr lang="en-GB" sz="1200" dirty="0" smtClean="0">
                        <a:latin typeface="Bookman Old Style" panose="02050604050505020204" pitchFamily="18" charset="0"/>
                      </a:endParaRPr>
                    </a:p>
                    <a:p>
                      <a:endParaRPr lang="en-GB" sz="12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English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 (Including Spelling, Handwriting and Reading Skills), </a:t>
                      </a:r>
                      <a:r>
                        <a:rPr lang="en-US" sz="1200" b="1" dirty="0" err="1" smtClean="0">
                          <a:latin typeface="Bookman Old Style" panose="02050604050505020204" pitchFamily="18" charset="0"/>
                        </a:rPr>
                        <a:t>Maths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, PE, Computing, Music and PSHE. </a:t>
                      </a:r>
                      <a:endParaRPr lang="en-GB" sz="1200" dirty="0" smtClean="0">
                        <a:latin typeface="Bookman Old Style" panose="02050604050505020204" pitchFamily="18" charset="0"/>
                      </a:endParaRPr>
                    </a:p>
                    <a:p>
                      <a:endParaRPr lang="en-GB" sz="12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English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 (Including Spelling, Handwriting and Reading Skills), </a:t>
                      </a:r>
                      <a:r>
                        <a:rPr lang="en-US" sz="1200" b="1" dirty="0" err="1" smtClean="0">
                          <a:latin typeface="Bookman Old Style" panose="02050604050505020204" pitchFamily="18" charset="0"/>
                        </a:rPr>
                        <a:t>Maths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, PE, Computing, Music and PSHE. </a:t>
                      </a:r>
                      <a:endParaRPr lang="en-GB" sz="1200" dirty="0" smtClean="0">
                        <a:latin typeface="Bookman Old Style" panose="02050604050505020204" pitchFamily="18" charset="0"/>
                      </a:endParaRPr>
                    </a:p>
                    <a:p>
                      <a:endParaRPr lang="en-GB" sz="12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English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 (Including Spelling, Handwriting and Reading Skills), </a:t>
                      </a:r>
                      <a:r>
                        <a:rPr lang="en-US" sz="1200" b="1" dirty="0" err="1" smtClean="0">
                          <a:latin typeface="Bookman Old Style" panose="02050604050505020204" pitchFamily="18" charset="0"/>
                        </a:rPr>
                        <a:t>Maths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, PE, Computing, Music and PSHE. </a:t>
                      </a:r>
                      <a:endParaRPr lang="en-GB" sz="1200" dirty="0" smtClean="0">
                        <a:latin typeface="Bookman Old Style" panose="02050604050505020204" pitchFamily="18" charset="0"/>
                      </a:endParaRPr>
                    </a:p>
                    <a:p>
                      <a:endParaRPr lang="en-GB" sz="12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324300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387</Words>
  <Application>Microsoft Office PowerPoint</Application>
  <PresentationFormat>Widescreen</PresentationFormat>
  <Paragraphs>41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Bookman Old Style</vt:lpstr>
      <vt:lpstr>Calibri</vt:lpstr>
      <vt:lpstr>Calibri Light</vt:lpstr>
      <vt:lpstr>Office Theme</vt:lpstr>
      <vt:lpstr>Year 3 Curriculum Overview 23/24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Curriculum Overview 23/24</dc:title>
  <dc:creator>Cristy Nelson</dc:creator>
  <cp:lastModifiedBy>Andrew Robinson</cp:lastModifiedBy>
  <cp:revision>10</cp:revision>
  <dcterms:created xsi:type="dcterms:W3CDTF">2023-10-27T08:19:15Z</dcterms:created>
  <dcterms:modified xsi:type="dcterms:W3CDTF">2023-10-29T10:05:54Z</dcterms:modified>
</cp:coreProperties>
</file>